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346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E873D6-DFF9-4DFB-9945-8898B0816AC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27FC8F-6CA3-42E5-9C0E-940706270EB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0ek.org/" TargetMode="External"/><Relationship Id="rId2" Type="http://schemas.openxmlformats.org/officeDocument/2006/relationships/hyperlink" Target="http://www.heardisland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Heard Island 2016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</a:p>
          <a:p>
            <a:r>
              <a:rPr lang="en-US" dirty="0" smtClean="0"/>
              <a:t>               DVD By James Brooks   ( 9v1yc)</a:t>
            </a:r>
          </a:p>
          <a:p>
            <a:r>
              <a:rPr lang="en-US" dirty="0" smtClean="0"/>
              <a:t>               History and Geography of Island</a:t>
            </a:r>
          </a:p>
          <a:p>
            <a:r>
              <a:rPr lang="en-US" dirty="0" smtClean="0"/>
              <a:t>               This Slide Slow will Feature : </a:t>
            </a:r>
          </a:p>
          <a:p>
            <a:r>
              <a:rPr lang="en-US" dirty="0" smtClean="0"/>
              <a:t>Logistics, Planning, Complexity, Cost, Sacrifice of </a:t>
            </a:r>
          </a:p>
          <a:p>
            <a:r>
              <a:rPr lang="en-US" dirty="0" smtClean="0"/>
              <a:t>Operators  along with Maps, Propagation Paths, past </a:t>
            </a:r>
            <a:r>
              <a:rPr lang="en-US" dirty="0" err="1" smtClean="0"/>
              <a:t>Dxpeditions</a:t>
            </a:r>
            <a:r>
              <a:rPr lang="en-US" dirty="0" smtClean="0"/>
              <a:t>, the extreme weather, and remoteness of the island such that all can appreciate the difficulty of putting Heard Island on the air.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Heard Island – Atlas Cove Station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7081" y="1935163"/>
            <a:ext cx="5709837" cy="4389437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Heard Island –VK0IR Atlas Cove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7081" y="1935163"/>
            <a:ext cx="5709837" cy="4389437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Heard Island – VK0EK Quarters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7081" y="1935163"/>
            <a:ext cx="5709837" cy="4389437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Past Operations from Heard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7081" y="1935163"/>
            <a:ext cx="5709837" cy="4389437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Recent Heard </a:t>
            </a:r>
            <a:r>
              <a:rPr lang="en-US" dirty="0" err="1" smtClean="0"/>
              <a:t>Dxpeditions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984" y="1935163"/>
            <a:ext cx="735403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VK0EK Operating Strategy  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7081" y="1935163"/>
            <a:ext cx="5709837" cy="4389437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VK0EK Band Propagation  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7081" y="1935163"/>
            <a:ext cx="5709837" cy="4389437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VK0EK Propagation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Falling Solar Flux and the decline of cycle 24 could be partially offset by: </a:t>
            </a:r>
          </a:p>
          <a:p>
            <a:r>
              <a:rPr lang="en-US" dirty="0" smtClean="0"/>
              <a:t>Operation will occur during Spring Equinox </a:t>
            </a:r>
          </a:p>
          <a:p>
            <a:r>
              <a:rPr lang="en-US" dirty="0" smtClean="0"/>
              <a:t>Thus higher MUFs, Longer more Band Openings </a:t>
            </a:r>
          </a:p>
          <a:p>
            <a:r>
              <a:rPr lang="en-US" dirty="0" smtClean="0"/>
              <a:t>Higher Signal Strengths </a:t>
            </a:r>
          </a:p>
          <a:p>
            <a:r>
              <a:rPr lang="en-US" dirty="0" smtClean="0"/>
              <a:t>Openings may not be as consistent as on downward side of cycle ( VKOIR ‘97 </a:t>
            </a:r>
            <a:r>
              <a:rPr lang="en-US" dirty="0" err="1" smtClean="0"/>
              <a:t>vs</a:t>
            </a:r>
            <a:r>
              <a:rPr lang="en-US" dirty="0" smtClean="0"/>
              <a:t> VKOEK in 2016. )</a:t>
            </a:r>
          </a:p>
          <a:p>
            <a:r>
              <a:rPr lang="en-US" dirty="0" smtClean="0"/>
              <a:t>40,30,20 Best Bands, possibly 17M  229 to 40 degrees </a:t>
            </a:r>
          </a:p>
          <a:p>
            <a:r>
              <a:rPr lang="en-US" dirty="0" smtClean="0"/>
              <a:t>Best openings W6/W7  @ Sunset/Sunrise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VK0EK Equipment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Rigs  K3 </a:t>
            </a:r>
          </a:p>
          <a:p>
            <a:r>
              <a:rPr lang="en-US" dirty="0" smtClean="0"/>
              <a:t>Amplifiers </a:t>
            </a:r>
          </a:p>
          <a:p>
            <a:r>
              <a:rPr lang="en-US" dirty="0" err="1" smtClean="0"/>
              <a:t>Yagis</a:t>
            </a:r>
            <a:r>
              <a:rPr lang="en-US" dirty="0" smtClean="0"/>
              <a:t> for High bands, Phased Verticals Low Bands plus separate antennas for RX</a:t>
            </a:r>
          </a:p>
          <a:p>
            <a:r>
              <a:rPr lang="en-US" dirty="0" smtClean="0"/>
              <a:t>Logging N1MM</a:t>
            </a:r>
          </a:p>
          <a:p>
            <a:r>
              <a:rPr lang="en-US" dirty="0" smtClean="0"/>
              <a:t>DXA Satellite Log Check ( Website Information)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VK0EK Financial Costs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Dxpedition</a:t>
            </a:r>
            <a:r>
              <a:rPr lang="en-US" dirty="0" smtClean="0"/>
              <a:t> Budget $ 550,000  ( 92% Funded ) </a:t>
            </a:r>
          </a:p>
          <a:p>
            <a:r>
              <a:rPr lang="en-US" dirty="0" smtClean="0"/>
              <a:t>Individual Operator Cost: $ 18,000 </a:t>
            </a:r>
          </a:p>
          <a:p>
            <a:r>
              <a:rPr lang="en-US" dirty="0" err="1" smtClean="0"/>
              <a:t>Dxpedition</a:t>
            </a:r>
            <a:r>
              <a:rPr lang="en-US" dirty="0" smtClean="0"/>
              <a:t>  $20 Million of public Liability Insurance</a:t>
            </a:r>
          </a:p>
          <a:p>
            <a:r>
              <a:rPr lang="en-US" dirty="0" smtClean="0"/>
              <a:t>Largest cost is ship </a:t>
            </a:r>
            <a:r>
              <a:rPr lang="en-US" dirty="0" err="1" smtClean="0"/>
              <a:t>Braveheart</a:t>
            </a:r>
            <a:r>
              <a:rPr lang="en-US" dirty="0" smtClean="0"/>
              <a:t> $350,000 ( See Website for details 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Heard Island 2016 </a:t>
            </a:r>
            <a:endParaRPr lang="en-US" dirty="0"/>
          </a:p>
        </p:txBody>
      </p:sp>
      <p:pic>
        <p:nvPicPr>
          <p:cNvPr id="2050" name="Picture 2" descr="C:\Users\gayle\Documents\Heard Island QSL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049" y="1935163"/>
            <a:ext cx="3369902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Heard Island Weather Realities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53 Degrees South the climate on Heard is Polar</a:t>
            </a:r>
          </a:p>
          <a:p>
            <a:r>
              <a:rPr lang="en-US" dirty="0" smtClean="0"/>
              <a:t>80% of Island covered in ice (41 glaciers )  and volcanic rock [ last lava flow: 2000]</a:t>
            </a:r>
          </a:p>
          <a:p>
            <a:r>
              <a:rPr lang="en-US" dirty="0" smtClean="0"/>
              <a:t>Wind is constant  ( 26 Mph to as high as 110 Mph ) </a:t>
            </a:r>
          </a:p>
          <a:p>
            <a:r>
              <a:rPr lang="en-US" dirty="0" smtClean="0"/>
              <a:t>Mix of ice, freezing rain, snow, wind, rain, fog and low clouds.(Basically a Moonscape with Snow 75% of time)</a:t>
            </a:r>
          </a:p>
          <a:p>
            <a:r>
              <a:rPr lang="en-US" dirty="0" smtClean="0"/>
              <a:t>Temps 33 to 40F degrees Summer,30-35 Winter.</a:t>
            </a:r>
          </a:p>
          <a:p>
            <a:r>
              <a:rPr lang="en-US" dirty="0" smtClean="0"/>
              <a:t>Island 150 Miles Square – elevation sea level to 9K feet.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VK0EK Operation Site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Tromelin</a:t>
            </a:r>
            <a:r>
              <a:rPr lang="en-US" dirty="0" smtClean="0"/>
              <a:t> Tropical – Landing by airstrip use of existing shelters </a:t>
            </a:r>
          </a:p>
          <a:p>
            <a:r>
              <a:rPr lang="en-US" dirty="0" smtClean="0"/>
              <a:t>Amsterdam landing by boat at existing docks &amp; 40 degrees S. Latitude - use of existing shelters.</a:t>
            </a:r>
          </a:p>
          <a:p>
            <a:r>
              <a:rPr lang="en-US" dirty="0" smtClean="0"/>
              <a:t>Wake K9W  Tropical, use of existing facilities and ease of landing. </a:t>
            </a:r>
          </a:p>
          <a:p>
            <a:r>
              <a:rPr lang="en-US" dirty="0" smtClean="0"/>
              <a:t>Seychelles </a:t>
            </a:r>
            <a:r>
              <a:rPr lang="en-US" dirty="0" err="1" smtClean="0"/>
              <a:t>Dxpedition</a:t>
            </a:r>
            <a:r>
              <a:rPr lang="en-US" dirty="0" smtClean="0"/>
              <a:t> a resort type facility in total. </a:t>
            </a:r>
          </a:p>
          <a:p>
            <a:r>
              <a:rPr lang="en-US" dirty="0" smtClean="0"/>
              <a:t>The recent Chesterfield </a:t>
            </a:r>
            <a:r>
              <a:rPr lang="en-US" dirty="0" err="1" smtClean="0"/>
              <a:t>Dxpedition</a:t>
            </a:r>
            <a:r>
              <a:rPr lang="en-US" dirty="0" smtClean="0"/>
              <a:t>  remotely came close to the conditions the Heard Group will face.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Timetable of VK0EK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Depart from </a:t>
            </a:r>
            <a:r>
              <a:rPr lang="en-US" dirty="0" err="1" smtClean="0"/>
              <a:t>Capetown</a:t>
            </a:r>
            <a:r>
              <a:rPr lang="en-US" dirty="0" smtClean="0"/>
              <a:t> South Africa March 8</a:t>
            </a:r>
            <a:r>
              <a:rPr lang="en-US" baseline="30000" dirty="0" smtClean="0"/>
              <a:t>th</a:t>
            </a:r>
            <a:r>
              <a:rPr lang="en-US" dirty="0" smtClean="0"/>
              <a:t> –trip  to Heard ( approx. 3000 miles and 6-8 days ) Arrival and operation from Heard March 18</a:t>
            </a:r>
            <a:r>
              <a:rPr lang="en-US" baseline="30000" dirty="0" smtClean="0"/>
              <a:t>th</a:t>
            </a:r>
            <a:r>
              <a:rPr lang="en-US" dirty="0" smtClean="0"/>
              <a:t> to April 10</a:t>
            </a:r>
            <a:r>
              <a:rPr lang="en-US" baseline="30000" dirty="0" smtClean="0"/>
              <a:t>th</a:t>
            </a:r>
            <a:r>
              <a:rPr lang="en-US" dirty="0" smtClean="0"/>
              <a:t>. Depart for Fremantle, Australia and arrive April 22</a:t>
            </a:r>
            <a:r>
              <a:rPr lang="en-US" baseline="30000" dirty="0" smtClean="0"/>
              <a:t>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Landing on Heard will be in Zodiacs from </a:t>
            </a:r>
            <a:r>
              <a:rPr lang="en-US" dirty="0" err="1" smtClean="0"/>
              <a:t>Braveheart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Camp 1 on Atlas Cove set up first, then Spit Bay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Operator Skills and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14 Man operating team is a mix of Businessmen, Scientists, Engineers, Outdoor enthusiasts, and Mountaineers. Many have previous </a:t>
            </a:r>
            <a:r>
              <a:rPr lang="en-US" dirty="0" err="1" smtClean="0"/>
              <a:t>Dxpedition</a:t>
            </a:r>
            <a:r>
              <a:rPr lang="en-US" dirty="0" smtClean="0"/>
              <a:t> experience. Ages: 49-65  </a:t>
            </a:r>
          </a:p>
          <a:p>
            <a:r>
              <a:rPr lang="en-US" dirty="0" smtClean="0"/>
              <a:t>Contesting skills are one of the  the most valuable, as basically they are setting up a Multi-Multi type operation. </a:t>
            </a:r>
          </a:p>
          <a:p>
            <a:r>
              <a:rPr lang="en-US" dirty="0" smtClean="0"/>
              <a:t>Their operating time is not a vacation, it’s a JOB !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Demands and Stress for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sea for approximately a week</a:t>
            </a:r>
          </a:p>
          <a:p>
            <a:r>
              <a:rPr lang="en-US" dirty="0" smtClean="0"/>
              <a:t>Possibly in a seasick state, land in miserable weather and conditions, and assemble  your camp/home for the next 3 weeks. </a:t>
            </a:r>
          </a:p>
          <a:p>
            <a:r>
              <a:rPr lang="en-US" dirty="0" smtClean="0"/>
              <a:t>Pileup demands, wind, weather, and related uncertainties. </a:t>
            </a:r>
          </a:p>
          <a:p>
            <a:r>
              <a:rPr lang="en-US" dirty="0" smtClean="0"/>
              <a:t>It takes a person with a  special temperament …….</a:t>
            </a:r>
          </a:p>
          <a:p>
            <a:r>
              <a:rPr lang="en-US" dirty="0" smtClean="0"/>
              <a:t>Think of what these men are enduring B4 U complain.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Heard Island 2016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 Certain you and your station are fully prepared.</a:t>
            </a:r>
          </a:p>
          <a:p>
            <a:r>
              <a:rPr lang="en-US" dirty="0" smtClean="0"/>
              <a:t>This will probably be the last </a:t>
            </a:r>
            <a:r>
              <a:rPr lang="en-US" dirty="0" err="1" smtClean="0"/>
              <a:t>Dxpediton</a:t>
            </a:r>
            <a:r>
              <a:rPr lang="en-US" dirty="0" smtClean="0"/>
              <a:t> to one of the rarest and most inaccessible parts of the world  in our Ham Radio lifetimes due to the tremendous cost and logistics involved.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Heard Island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Overview</a:t>
            </a:r>
          </a:p>
          <a:p>
            <a:r>
              <a:rPr lang="en-US" dirty="0" smtClean="0"/>
              <a:t>14 Operators will land by sea and put 4-6 stations on the air at 2 sites for 3 weeks ( March 18</a:t>
            </a:r>
            <a:r>
              <a:rPr lang="en-US" baseline="30000" dirty="0" smtClean="0"/>
              <a:t>th</a:t>
            </a:r>
            <a:r>
              <a:rPr lang="en-US" dirty="0" smtClean="0"/>
              <a:t> to April 10</a:t>
            </a:r>
            <a:r>
              <a:rPr lang="en-US" baseline="30000" dirty="0" smtClean="0"/>
              <a:t>th</a:t>
            </a:r>
            <a:r>
              <a:rPr lang="en-US" dirty="0" smtClean="0"/>
              <a:t> ) </a:t>
            </a:r>
          </a:p>
          <a:p>
            <a:r>
              <a:rPr lang="en-US" dirty="0" smtClean="0"/>
              <a:t>Logistical support will be world wide along with top of the line equipment and real time satellite logs ( DXA )</a:t>
            </a:r>
          </a:p>
          <a:p>
            <a:r>
              <a:rPr lang="en-US" dirty="0" smtClean="0"/>
              <a:t>Additional and more detailed information is available on tw0 websites: </a:t>
            </a:r>
            <a:r>
              <a:rPr lang="en-US" dirty="0" smtClean="0">
                <a:hlinkClick r:id="rId2"/>
              </a:rPr>
              <a:t>www.heardisland.org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www.vk0ek.org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Heard Island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  Location of Heard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graphics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405890" y="994410"/>
            <a:ext cx="6332220" cy="4869180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Heard Island 2016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7081" y="1935163"/>
            <a:ext cx="5709837" cy="4389437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Heard Island 2016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7081" y="1935163"/>
            <a:ext cx="5709837" cy="4389437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Heard Island Station Sites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7081" y="1935163"/>
            <a:ext cx="5709837" cy="4389437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Heard Island Landing Plans 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7081" y="1935163"/>
            <a:ext cx="5709837" cy="4389437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Heard Island – Spit Bay Station</a:t>
            </a:r>
            <a:endParaRPr lang="en-US" dirty="0"/>
          </a:p>
        </p:txBody>
      </p:sp>
      <p:pic>
        <p:nvPicPr>
          <p:cNvPr id="4" name="graphics1"/>
          <p:cNvPicPr>
            <a:picLocks noGrp="1"/>
          </p:cNvPicPr>
          <p:nvPr>
            <p:ph idx="1"/>
          </p:nvPr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717081" y="1935163"/>
            <a:ext cx="5709837" cy="4389437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764</Words>
  <Application>Microsoft Office PowerPoint</Application>
  <PresentationFormat>On-screen Show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          Heard Island 2016</vt:lpstr>
      <vt:lpstr>          Heard Island 2016 </vt:lpstr>
      <vt:lpstr>          Heard Island 2016</vt:lpstr>
      <vt:lpstr>            Heard Island 2016</vt:lpstr>
      <vt:lpstr>            Heard Island 2016</vt:lpstr>
      <vt:lpstr>          Heard Island 2016</vt:lpstr>
      <vt:lpstr>         Heard Island Station Sites</vt:lpstr>
      <vt:lpstr>     Heard Island Landing Plans </vt:lpstr>
      <vt:lpstr>Heard Island – Spit Bay Station</vt:lpstr>
      <vt:lpstr>Heard Island – Atlas Cove Station</vt:lpstr>
      <vt:lpstr>Heard Island –VK0IR Atlas Cove</vt:lpstr>
      <vt:lpstr>Heard Island – VK0EK Quarters</vt:lpstr>
      <vt:lpstr>All Past Operations from Heard</vt:lpstr>
      <vt:lpstr>     Recent Heard Dxpeditions </vt:lpstr>
      <vt:lpstr>  VK0EK Operating Strategy  </vt:lpstr>
      <vt:lpstr>     VK0EK Band Propagation  </vt:lpstr>
      <vt:lpstr>          VK0EK Propagation </vt:lpstr>
      <vt:lpstr>        VK0EK Equipment </vt:lpstr>
      <vt:lpstr>       VK0EK Financial Costs </vt:lpstr>
      <vt:lpstr>Heard Island Weather Realities</vt:lpstr>
      <vt:lpstr>VK0EK Operation Site Comparison</vt:lpstr>
      <vt:lpstr>        Timetable of VK0EK</vt:lpstr>
      <vt:lpstr> Operator Skills and Profiles</vt:lpstr>
      <vt:lpstr>Demands and Stress for Operators</vt:lpstr>
      <vt:lpstr>        Heard Island 2016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Heard Island 2016</dc:title>
  <dc:creator>gayle</dc:creator>
  <cp:lastModifiedBy>k7awb</cp:lastModifiedBy>
  <cp:revision>25</cp:revision>
  <dcterms:created xsi:type="dcterms:W3CDTF">2015-11-01T14:15:36Z</dcterms:created>
  <dcterms:modified xsi:type="dcterms:W3CDTF">2015-11-09T18:06:42Z</dcterms:modified>
</cp:coreProperties>
</file>