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50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89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69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37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37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887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74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59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7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217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A8207-76E4-4445-A124-116B680252F5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263A8-7B58-4323-B42F-A13090D07D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98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n3fjp.com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3fjp.com/aclog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ham.net/reviews/detail/1565?page=13" TargetMode="External"/><Relationship Id="rId2" Type="http://schemas.openxmlformats.org/officeDocument/2006/relationships/hyperlink" Target="http://www.arrl.org/files/file/LoTW%20Resources/N3FJP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oups.yahoo.com/neo/groups/N3FJP_Software_Users/conversations/topics/5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Spokane DX Association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N3FJP Logging Suite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600" dirty="0" smtClean="0"/>
              <a:t>January 7, 2016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59522"/>
            <a:ext cx="6400800" cy="9144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Brush Script MT" panose="03060802040406070304" pitchFamily="66" charset="0"/>
              </a:rPr>
              <a:t>By Chris Pritchard</a:t>
            </a:r>
          </a:p>
          <a:p>
            <a:r>
              <a:rPr lang="en-US" sz="4400" dirty="0" smtClean="0">
                <a:latin typeface="Brush Script MT" panose="03060802040406070304" pitchFamily="66" charset="0"/>
              </a:rPr>
              <a:t> WX7B</a:t>
            </a:r>
            <a:endParaRPr lang="en-US" sz="4400" dirty="0">
              <a:latin typeface="Brush Script MT" panose="030608020404060703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8472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886200"/>
            <a:ext cx="25146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3733800"/>
            <a:ext cx="1905000" cy="169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9509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N3FJP Logging Suite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http://n3fjp.com/index.html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94326"/>
            <a:ext cx="8229600" cy="433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9179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General Logging Software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From that first program, our software library has </a:t>
            </a:r>
            <a:r>
              <a:rPr lang="en-US" b="1" i="1" dirty="0" smtClean="0"/>
              <a:t>grown to nearly 90 applications</a:t>
            </a:r>
            <a:r>
              <a:rPr lang="en-US" i="1" dirty="0" smtClean="0"/>
              <a:t>! </a:t>
            </a:r>
            <a:r>
              <a:rPr lang="en-US" i="1" dirty="0" smtClean="0">
                <a:hlinkClick r:id="rId2"/>
              </a:rPr>
              <a:t>Amateur Contact Log</a:t>
            </a:r>
            <a:r>
              <a:rPr lang="en-US" i="1" dirty="0" smtClean="0"/>
              <a:t> is an easy to use general logging program that has many great features including </a:t>
            </a:r>
            <a:r>
              <a:rPr lang="en-US" b="1" i="1" dirty="0" smtClean="0"/>
              <a:t>tracking of worked all states, counties and countries</a:t>
            </a:r>
            <a:r>
              <a:rPr lang="en-US" i="1" dirty="0" smtClean="0"/>
              <a:t>. The rest of our programs are </a:t>
            </a:r>
            <a:r>
              <a:rPr lang="en-US" b="1" i="1" dirty="0" smtClean="0"/>
              <a:t>easy to use </a:t>
            </a:r>
            <a:r>
              <a:rPr lang="en-US" i="1" dirty="0" smtClean="0"/>
              <a:t>"</a:t>
            </a:r>
            <a:r>
              <a:rPr lang="en-US" i="1" u="sng" dirty="0" smtClean="0"/>
              <a:t>contest specific</a:t>
            </a:r>
            <a:r>
              <a:rPr lang="en-US" i="1" dirty="0" smtClean="0"/>
              <a:t>" applications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99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$$$$$ Cost $$$$$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539240"/>
            <a:ext cx="8229600" cy="4525963"/>
          </a:xfrm>
        </p:spPr>
        <p:txBody>
          <a:bodyPr/>
          <a:lstStyle/>
          <a:p>
            <a:r>
              <a:rPr lang="en-US" sz="4400" b="1" dirty="0"/>
              <a:t>$64.99 N3FJP Software Package &amp; CD</a:t>
            </a:r>
            <a:endParaRPr lang="en-US" sz="4400" dirty="0" smtClean="0"/>
          </a:p>
          <a:p>
            <a:r>
              <a:rPr lang="en-US" sz="4400" b="1" dirty="0"/>
              <a:t>$49.99 N3FJP Software Package without </a:t>
            </a:r>
            <a:r>
              <a:rPr lang="en-US" sz="4400" b="1" dirty="0" smtClean="0"/>
              <a:t>CD</a:t>
            </a:r>
          </a:p>
          <a:p>
            <a:r>
              <a:rPr lang="en-US" sz="4400" b="1" dirty="0" smtClean="0"/>
              <a:t>Also, available </a:t>
            </a:r>
            <a:r>
              <a:rPr lang="en-US" sz="4400" b="1" u="sng" dirty="0" smtClean="0"/>
              <a:t>per individual program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589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Upgrades,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</a:t>
            </a:r>
            <a:r>
              <a:rPr lang="en-US" b="1" dirty="0" smtClean="0"/>
              <a:t>package</a:t>
            </a:r>
            <a:r>
              <a:rPr lang="en-US" dirty="0" smtClean="0"/>
              <a:t> includes full registration of all my amateur radio software, but does not include a CD. Simply download the software programs from this website as needed. This option also includes free registration of any additional amateur radio software that I add to the package, as well as free upgrades to existing programs. There are no annual / maintenance costs of any kind. </a:t>
            </a:r>
            <a:r>
              <a:rPr lang="en-US" b="1" i="1" dirty="0" smtClean="0"/>
              <a:t>Simply pay once and you are set with N3FJP Software for life!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xmlns="" val="249499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N3FJP General Logging Program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192" y="1600200"/>
            <a:ext cx="8113615" cy="4525963"/>
          </a:xfrm>
        </p:spPr>
      </p:pic>
    </p:spTree>
    <p:extLst>
      <p:ext uri="{BB962C8B-B14F-4D97-AF65-F5344CB8AC3E}">
        <p14:creationId xmlns:p14="http://schemas.microsoft.com/office/powerpoint/2010/main" xmlns="" val="359991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Contest Logging Example CQ WW DX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192" y="1600200"/>
            <a:ext cx="8113615" cy="4525963"/>
          </a:xfrm>
        </p:spPr>
      </p:pic>
    </p:spTree>
    <p:extLst>
      <p:ext uri="{BB962C8B-B14F-4D97-AF65-F5344CB8AC3E}">
        <p14:creationId xmlns:p14="http://schemas.microsoft.com/office/powerpoint/2010/main" xmlns="" val="184097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Configure </a:t>
            </a:r>
            <a:r>
              <a:rPr lang="en-US" b="1" dirty="0"/>
              <a:t>N3FJP AC Log </a:t>
            </a:r>
            <a:r>
              <a:rPr lang="en-US" dirty="0"/>
              <a:t>To Upload Logs To Logbook of The World :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http://www.arrl.org/files/file/LoTW%20Resources/N3FJP.pdf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http://www.eham.net/reviews/detail/1565?page=13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https://groups.yahoo.com/neo/groups/N3FJP_Software_Users/conversations/topics/5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9435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51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215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Spokane DX Association N3FJP Logging Suite January 7, 2016</vt:lpstr>
      <vt:lpstr>N3FJP Logging Suite http://n3fjp.com/index.html </vt:lpstr>
      <vt:lpstr>General Logging Software</vt:lpstr>
      <vt:lpstr>$$$$$ Cost $$$$$</vt:lpstr>
      <vt:lpstr>Upgrades, Costs</vt:lpstr>
      <vt:lpstr>N3FJP General Logging Program</vt:lpstr>
      <vt:lpstr>Contest Logging Example CQ WW DX</vt:lpstr>
      <vt:lpstr>Resources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STEPHEN L SALA</cp:lastModifiedBy>
  <cp:revision>21</cp:revision>
  <dcterms:created xsi:type="dcterms:W3CDTF">2016-01-03T23:05:33Z</dcterms:created>
  <dcterms:modified xsi:type="dcterms:W3CDTF">2016-01-13T00:45:37Z</dcterms:modified>
</cp:coreProperties>
</file>